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66667" autoAdjust="0"/>
  </p:normalViewPr>
  <p:slideViewPr>
    <p:cSldViewPr snapToGrid="0" snapToObjects="1">
      <p:cViewPr>
        <p:scale>
          <a:sx n="110" d="100"/>
          <a:sy n="110" d="100"/>
        </p:scale>
        <p:origin x="-1376" y="-8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endParaRPr lang="en-US" sz="1200" dirty="0" smtClean="0">
              <a:solidFill>
                <a:schemeClr val="accent1"/>
              </a:solidFill>
              <a:latin typeface="FreightSans Pro Medium"/>
              <a:cs typeface="FreightSans Pro Medium"/>
            </a:endParaRP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82246</TotalTime>
  <Words>2993</Words>
  <Application>Microsoft Macintosh PowerPoint</Application>
  <PresentationFormat>On-screen Show (16:9)</PresentationFormat>
  <Paragraphs>846</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496</cp:revision>
  <dcterms:modified xsi:type="dcterms:W3CDTF">2016-02-03T05:11:17Z</dcterms:modified>
</cp:coreProperties>
</file>